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21" autoAdjust="0"/>
  </p:normalViewPr>
  <p:slideViewPr>
    <p:cSldViewPr snapToGrid="0">
      <p:cViewPr varScale="1">
        <p:scale>
          <a:sx n="94" d="100"/>
          <a:sy n="94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D48F9-F2DE-4116-956D-BC87C1A3385B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C18BB-4F1B-4F51-87CA-9E5FE356C2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19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本图展示了</a:t>
            </a:r>
            <a:r>
              <a:rPr lang="en-US" altLang="zh-CN" dirty="0" err="1" smtClean="0"/>
              <a:t>Ar</a:t>
            </a:r>
            <a:r>
              <a:rPr lang="zh-CN" altLang="en-US" dirty="0" smtClean="0"/>
              <a:t>的晶体结构在</a:t>
            </a:r>
            <a:r>
              <a:rPr lang="en-US" altLang="zh-CN" dirty="0" smtClean="0"/>
              <a:t>40K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NPT</a:t>
            </a:r>
            <a:r>
              <a:rPr lang="zh-CN" altLang="en-US" dirty="0" smtClean="0"/>
              <a:t>系综下从初始结构趋向平衡的</a:t>
            </a:r>
            <a:r>
              <a:rPr lang="en-US" altLang="zh-CN" dirty="0" smtClean="0"/>
              <a:t>3ps</a:t>
            </a:r>
            <a:r>
              <a:rPr lang="zh-CN" altLang="en-US" dirty="0" smtClean="0"/>
              <a:t>内的过程。</a:t>
            </a:r>
            <a:r>
              <a:rPr lang="en-US" altLang="zh-CN" dirty="0" err="1" smtClean="0"/>
              <a:t>Ar</a:t>
            </a:r>
            <a:r>
              <a:rPr lang="zh-CN" altLang="en-US" dirty="0" smtClean="0"/>
              <a:t>为面心立方晶体，每个方向取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个晶胞，共</a:t>
            </a:r>
            <a:r>
              <a:rPr lang="en-US" altLang="zh-CN" dirty="0" smtClean="0"/>
              <a:t>4631</a:t>
            </a:r>
            <a:r>
              <a:rPr lang="zh-CN" altLang="en-US" dirty="0" smtClean="0"/>
              <a:t>个原子。左图为正视图，右侧为透视图。在分子动力学模拟的初始阶段，速度是根据</a:t>
            </a:r>
            <a:r>
              <a:rPr lang="en-US" altLang="zh-CN" dirty="0" smtClean="0"/>
              <a:t>40K</a:t>
            </a:r>
            <a:r>
              <a:rPr lang="zh-CN" altLang="en-US" dirty="0" smtClean="0"/>
              <a:t>的高斯分布给定的，体系偏离平衡态较远，为了模拟的准确性，需要让系统运行一段时间，待达到平衡态后进行物理量的统计。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C18BB-4F1B-4F51-87CA-9E5FE356C2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05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不同温度的平衡态的原子分布。</a:t>
            </a:r>
            <a:r>
              <a:rPr lang="en-US" altLang="zh-CN" dirty="0" smtClean="0"/>
              <a:t>70K</a:t>
            </a:r>
            <a:r>
              <a:rPr lang="zh-CN" altLang="en-US" dirty="0" smtClean="0"/>
              <a:t>时体系处于固体状态，原子只在平衡位置附近振动。随着温度的升高，原子偏离平衡位置的幅度越来越远，最终有很大可能离开平衡位置，体系就由固体转变为液体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C18BB-4F1B-4F51-87CA-9E5FE356C2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2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40K</a:t>
            </a:r>
            <a:r>
              <a:rPr lang="zh-CN" altLang="en-US" dirty="0" smtClean="0"/>
              <a:t>下体系的实际温度和能量随时间的变化曲线。分子动力学模拟必须给定一个初始构型和速度分布，这种构型和分布处于平衡态的可能很小，但是分子动力学运行一段时间后体系将很快处于平衡态，如图中</a:t>
            </a:r>
            <a:r>
              <a:rPr lang="en-US" altLang="zh-CN" dirty="0" smtClean="0"/>
              <a:t>2ps</a:t>
            </a:r>
            <a:r>
              <a:rPr lang="zh-CN" altLang="en-US" dirty="0" smtClean="0"/>
              <a:t>以后的情况。平衡后体系的实际温度在目标温度附件震荡，其平均值收敛到目标温度。对于能量有类似分析结果。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C18BB-4F1B-4F51-87CA-9E5FE356C2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3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不同弛豫时间下的相变曲线。如图所示，体系首先处于</a:t>
            </a:r>
            <a:r>
              <a:rPr lang="en-US" altLang="zh-CN" dirty="0" smtClean="0"/>
              <a:t>40K</a:t>
            </a:r>
            <a:r>
              <a:rPr lang="zh-CN" altLang="en-US" dirty="0" smtClean="0"/>
              <a:t>的晶体态，能量比较低，结构比较稳定。持续升温后在</a:t>
            </a:r>
            <a:r>
              <a:rPr lang="en-US" altLang="zh-CN" dirty="0" smtClean="0"/>
              <a:t>90K</a:t>
            </a:r>
            <a:r>
              <a:rPr lang="zh-CN" altLang="en-US" dirty="0" smtClean="0"/>
              <a:t>附件体系能量向上突变，转变为液态。弛豫时间为</a:t>
            </a:r>
            <a:r>
              <a:rPr lang="en-US" altLang="zh-CN" dirty="0" smtClean="0"/>
              <a:t>1ns</a:t>
            </a:r>
            <a:r>
              <a:rPr lang="zh-CN" altLang="en-US" dirty="0" smtClean="0"/>
              <a:t>时这个相变温度明显降低，这是因为弛豫时间过短的话体系处于热力学过热状态。因此加热应该缓慢进行才能比较好地模拟真实体系。熔化后的体系再降温会在</a:t>
            </a:r>
            <a:r>
              <a:rPr lang="en-US" altLang="zh-CN" dirty="0" smtClean="0"/>
              <a:t>60K</a:t>
            </a:r>
            <a:r>
              <a:rPr lang="zh-CN" altLang="en-US" smtClean="0"/>
              <a:t>附件凝固，但由于弛豫时间太小，体系不能找到当时的最稳定构型，因此体系只能凝固为非晶体，能量明显比原来高。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C18BB-4F1B-4F51-87CA-9E5FE356C2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89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9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62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03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25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2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36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718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02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78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8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487E0-DB0A-4977-AB2E-E33E1D798D02}" type="datetimeFigureOut">
              <a:rPr lang="zh-CN" altLang="en-US" smtClean="0"/>
              <a:t>2015/9/7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2C43B-0B49-465F-8A39-91FE8EDB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44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164265" y="5356341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初</a:t>
            </a:r>
            <a:r>
              <a:rPr lang="zh-CN" altLang="en-US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始结构随时间的演化</a:t>
            </a:r>
            <a:endParaRPr kumimoji="0" lang="zh-CN" altLang="en-US" sz="5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7945" y="44241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Ar</a:t>
            </a:r>
            <a:r>
              <a:rPr lang="zh-CN" altLang="en-US" sz="2800" dirty="0">
                <a:latin typeface="Arial" panose="020B0604020202020204" pitchFamily="34" charset="0"/>
              </a:rPr>
              <a:t>晶</a:t>
            </a:r>
            <a:r>
              <a:rPr lang="zh-CN" altLang="en-US" sz="2800" dirty="0" smtClean="0">
                <a:latin typeface="Arial" panose="020B0604020202020204" pitchFamily="34" charset="0"/>
              </a:rPr>
              <a:t>体结构熔化模拟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59" y="1552903"/>
            <a:ext cx="3682165" cy="368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61" y="1421523"/>
            <a:ext cx="3473669" cy="34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5" descr="xyz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9525" r="11185" b="11636"/>
          <a:stretch>
            <a:fillRect/>
          </a:stretch>
        </p:blipFill>
        <p:spPr bwMode="auto">
          <a:xfrm>
            <a:off x="1578884" y="2304832"/>
            <a:ext cx="2697124" cy="262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6" descr="xyz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1" t="19926" r="24374" b="22400"/>
          <a:stretch>
            <a:fillRect/>
          </a:stretch>
        </p:blipFill>
        <p:spPr bwMode="auto">
          <a:xfrm>
            <a:off x="4969841" y="2304832"/>
            <a:ext cx="2526514" cy="262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76114" y="479736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 descr="D:\work\23machine\TMPwork\picture\xyz40d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4" t="23810" r="25709" b="25041"/>
          <a:stretch/>
        </p:blipFill>
        <p:spPr bwMode="auto">
          <a:xfrm>
            <a:off x="8190188" y="2304832"/>
            <a:ext cx="2518765" cy="2557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/>
          <p:cNvSpPr/>
          <p:nvPr/>
        </p:nvSpPr>
        <p:spPr>
          <a:xfrm>
            <a:off x="8718440" y="1673322"/>
            <a:ext cx="65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100K</a:t>
            </a:r>
            <a:endParaRPr kumimoji="0" lang="zh-CN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16651" y="1673322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90K</a:t>
            </a:r>
            <a:endParaRPr kumimoji="0" lang="zh-CN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55642" y="1673322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70K</a:t>
            </a:r>
            <a:endParaRPr kumimoji="0" lang="zh-CN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63333" y="74166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结构与温度的关系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6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 descr="Temperature_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" t="9033" r="12076" b="5376"/>
          <a:stretch>
            <a:fillRect/>
          </a:stretch>
        </p:blipFill>
        <p:spPr bwMode="auto">
          <a:xfrm>
            <a:off x="1362056" y="2380889"/>
            <a:ext cx="4386454" cy="33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2" descr="Energy_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9248" r="11171" b="4945"/>
          <a:stretch>
            <a:fillRect/>
          </a:stretch>
        </p:blipFill>
        <p:spPr bwMode="auto">
          <a:xfrm>
            <a:off x="5736565" y="2441275"/>
            <a:ext cx="4396059" cy="324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0551" y="4958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17916" y="1547470"/>
            <a:ext cx="3150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温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度随时间变化 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6700706" y="1547470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能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量随时间变化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150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courseware\computational physics\work\E_T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" t="8602" r="10116" b="6022"/>
          <a:stretch/>
        </p:blipFill>
        <p:spPr bwMode="auto">
          <a:xfrm>
            <a:off x="5807386" y="1298616"/>
            <a:ext cx="5827778" cy="41611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 6"/>
          <p:cNvSpPr/>
          <p:nvPr/>
        </p:nvSpPr>
        <p:spPr>
          <a:xfrm>
            <a:off x="1363333" y="74166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相变曲线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2" y="1298616"/>
            <a:ext cx="3682165" cy="36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6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626</Words>
  <Application>Microsoft Office PowerPoint</Application>
  <PresentationFormat>宽屏</PresentationFormat>
  <Paragraphs>19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宋体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微软用户</cp:lastModifiedBy>
  <cp:revision>7</cp:revision>
  <dcterms:created xsi:type="dcterms:W3CDTF">2015-09-07T13:35:24Z</dcterms:created>
  <dcterms:modified xsi:type="dcterms:W3CDTF">2015-09-07T14:39:31Z</dcterms:modified>
</cp:coreProperties>
</file>